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62" r:id="rId4"/>
    <p:sldId id="261" r:id="rId5"/>
    <p:sldId id="263" r:id="rId6"/>
    <p:sldId id="264" r:id="rId7"/>
    <p:sldId id="265" r:id="rId8"/>
    <p:sldId id="267" r:id="rId9"/>
    <p:sldId id="268" r:id="rId10"/>
    <p:sldId id="271" r:id="rId11"/>
    <p:sldId id="273" r:id="rId12"/>
    <p:sldId id="274" r:id="rId13"/>
    <p:sldId id="27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ndy Searson" initials="CS" lastIdx="2" clrIdx="0">
    <p:extLst>
      <p:ext uri="{19B8F6BF-5375-455C-9EA6-DF929625EA0E}">
        <p15:presenceInfo xmlns:p15="http://schemas.microsoft.com/office/powerpoint/2012/main" userId="S::CSearson@mbard.org::036aa027-d4d2-44ec-8f1f-4a73724f27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44" autoAdjust="0"/>
    <p:restoredTop sz="94660"/>
  </p:normalViewPr>
  <p:slideViewPr>
    <p:cSldViewPr>
      <p:cViewPr varScale="1">
        <p:scale>
          <a:sx n="101" d="100"/>
          <a:sy n="101" d="100"/>
        </p:scale>
        <p:origin x="5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C0FCD0-D7F0-4656-A58F-EAE2092AEFE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C5EA1-F292-4D46-BE06-2EEB7BB8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1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C5EA1-F292-4D46-BE06-2EEB7BB847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5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C5EA1-F292-4D46-BE06-2EEB7BB847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1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>
            <a:normAutofit/>
          </a:bodyPr>
          <a:lstStyle>
            <a:lvl1pPr marL="0" marR="45720" indent="0" algn="r">
              <a:buNone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5595-6FF9-415F-8AE3-2F99FE5C9C3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733800"/>
            <a:ext cx="3657600" cy="2461203"/>
          </a:xfrm>
          <a:prstGeom prst="rect">
            <a:avLst/>
          </a:prstGeom>
          <a:effectLst>
            <a:outerShdw blurRad="12700" dist="12700" sx="101000" sy="101000" algn="ctr" rotWithShape="0">
              <a:schemeClr val="bg1">
                <a:alpha val="10000"/>
              </a:scheme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5595-6FF9-415F-8AE3-2F99FE5C9C3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AEFBE834-2B52-4D4E-9BC9-9707C5F77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5595-6FF9-415F-8AE3-2F99FE5C9C3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AEFBE834-2B52-4D4E-9BC9-9707C5F77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5595-6FF9-415F-8AE3-2F99FE5C9C3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AEFBE834-2B52-4D4E-9BC9-9707C5F77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5595-6FF9-415F-8AE3-2F99FE5C9C3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AEFBE834-2B52-4D4E-9BC9-9707C5F77A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5595-6FF9-415F-8AE3-2F99FE5C9C3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AEFBE834-2B52-4D4E-9BC9-9707C5F77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5595-6FF9-415F-8AE3-2F99FE5C9C3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AEFBE834-2B52-4D4E-9BC9-9707C5F77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5595-6FF9-415F-8AE3-2F99FE5C9C3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AEFBE834-2B52-4D4E-9BC9-9707C5F77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5595-6FF9-415F-8AE3-2F99FE5C9C3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AEFBE834-2B52-4D4E-9BC9-9707C5F77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5595-6FF9-415F-8AE3-2F99FE5C9C3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AEFBE834-2B52-4D4E-9BC9-9707C5F77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5595-6FF9-415F-8AE3-2F99FE5C9C3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AEFBE834-2B52-4D4E-9BC9-9707C5F77A2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B45595-6FF9-415F-8AE3-2F99FE5C9C3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287" y="5943600"/>
            <a:ext cx="1087113" cy="7315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/>
              <a:t>Online Asbestos Notification Revision Submittal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1752600"/>
          </a:xfrm>
        </p:spPr>
        <p:txBody>
          <a:bodyPr>
            <a:normAutofit/>
          </a:bodyPr>
          <a:lstStyle/>
          <a:p>
            <a:r>
              <a:rPr lang="en-US" dirty="0"/>
              <a:t>Compliance</a:t>
            </a:r>
          </a:p>
        </p:txBody>
      </p:sp>
    </p:spTree>
    <p:extLst>
      <p:ext uri="{BB962C8B-B14F-4D97-AF65-F5344CB8AC3E}">
        <p14:creationId xmlns:p14="http://schemas.microsoft.com/office/powerpoint/2010/main" val="1158599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095E1-60A7-4FE3-A9C9-F055ED255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2310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Add Documents, applicable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B24A2C3-8C30-45C9-A070-336916F05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187" y="1953419"/>
            <a:ext cx="7667625" cy="4352925"/>
          </a:xfrm>
        </p:spPr>
      </p:pic>
    </p:spTree>
    <p:extLst>
      <p:ext uri="{BB962C8B-B14F-4D97-AF65-F5344CB8AC3E}">
        <p14:creationId xmlns:p14="http://schemas.microsoft.com/office/powerpoint/2010/main" val="1145992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EF100-1B70-4F0B-B637-C1E72AFAF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Review Revision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1650473-CFCC-48A2-9540-5FB1988031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137" y="2362200"/>
            <a:ext cx="7705725" cy="2701131"/>
          </a:xfrm>
        </p:spPr>
      </p:pic>
    </p:spTree>
    <p:extLst>
      <p:ext uri="{BB962C8B-B14F-4D97-AF65-F5344CB8AC3E}">
        <p14:creationId xmlns:p14="http://schemas.microsoft.com/office/powerpoint/2010/main" val="851673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1801-B145-4E2E-AB6C-31D1B4F70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PAY FEES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7A1343D-B42A-4A37-BF05-7EB2F7F228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6486" y="1935163"/>
            <a:ext cx="6911028" cy="4389437"/>
          </a:xfrm>
        </p:spPr>
      </p:pic>
      <p:sp>
        <p:nvSpPr>
          <p:cNvPr id="4" name="Rounded Rectangular Callout 8">
            <a:extLst>
              <a:ext uri="{FF2B5EF4-FFF2-40B4-BE49-F238E27FC236}">
                <a16:creationId xmlns:a16="http://schemas.microsoft.com/office/drawing/2014/main" id="{50F9EC92-7861-4257-A89F-156ADEB29FBB}"/>
              </a:ext>
            </a:extLst>
          </p:cNvPr>
          <p:cNvSpPr/>
          <p:nvPr/>
        </p:nvSpPr>
        <p:spPr>
          <a:xfrm>
            <a:off x="1" y="3962400"/>
            <a:ext cx="1219199" cy="1828800"/>
          </a:xfrm>
          <a:prstGeom prst="wedgeRoundRectCallout">
            <a:avLst>
              <a:gd name="adj1" fmla="val 63492"/>
              <a:gd name="adj2" fmla="val 60803"/>
              <a:gd name="adj3" fmla="val 1666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</a:pPr>
            <a:r>
              <a:rPr lang="en-US" sz="11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Bypass if no changes to quantities or buildings.  Click on Continue Application</a:t>
            </a:r>
            <a:endParaRPr lang="en-US" sz="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41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F3E8-A083-4916-BF94-E93DABC44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Revision Record Issuance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6B9C8F3-93E7-4D97-B835-19FF0F6C1E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8159" y="1600200"/>
            <a:ext cx="6247682" cy="4724401"/>
          </a:xfrm>
        </p:spPr>
      </p:pic>
    </p:spTree>
    <p:extLst>
      <p:ext uri="{BB962C8B-B14F-4D97-AF65-F5344CB8AC3E}">
        <p14:creationId xmlns:p14="http://schemas.microsoft.com/office/powerpoint/2010/main" val="11004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2C002-85CA-4E3B-AFB3-9C169D73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7800"/>
            <a:ext cx="7848600" cy="685800"/>
          </a:xfrm>
        </p:spPr>
        <p:txBody>
          <a:bodyPr>
            <a:normAutofit fontScale="90000"/>
          </a:bodyPr>
          <a:lstStyle/>
          <a:p>
            <a:pPr marL="68580"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4C600"/>
              </a:buClr>
              <a:buSzPct val="76000"/>
              <a:tabLst/>
              <a:defRPr/>
            </a:pPr>
            <a:b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b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Log on to Account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90BF6A2-9D97-45B9-8B16-7BA6D919750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860" y="2209800"/>
            <a:ext cx="558028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0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F7164-A5B3-4AB3-872B-1ED100A6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893445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Retrieving Notifications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74F524-5D31-4E7E-8AFD-3AD12CC95E1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2057400"/>
            <a:ext cx="5943600" cy="3907155"/>
          </a:xfrm>
          <a:prstGeom prst="rect">
            <a:avLst/>
          </a:prstGeom>
        </p:spPr>
      </p:pic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A8C2A9C5-CA94-46F5-BB1C-1DF4307EB116}"/>
              </a:ext>
            </a:extLst>
          </p:cNvPr>
          <p:cNvSpPr/>
          <p:nvPr/>
        </p:nvSpPr>
        <p:spPr>
          <a:xfrm>
            <a:off x="5334000" y="4495800"/>
            <a:ext cx="1272857" cy="762000"/>
          </a:xfrm>
          <a:prstGeom prst="wedgeRectCallout">
            <a:avLst>
              <a:gd name="adj1" fmla="val -234799"/>
              <a:gd name="adj2" fmla="val -142995"/>
            </a:avLst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on My Records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1508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BC0AC-41BF-41BB-BC5C-0CEFB580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2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Retrieving Records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AE8FC2A-3CDE-4CD9-A0A4-62E896AA9A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3417" y="1945005"/>
            <a:ext cx="4937165" cy="4389437"/>
          </a:xfrm>
        </p:spPr>
      </p:pic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29760BF6-C04B-4594-A714-2DD0017B7765}"/>
              </a:ext>
            </a:extLst>
          </p:cNvPr>
          <p:cNvSpPr/>
          <p:nvPr/>
        </p:nvSpPr>
        <p:spPr>
          <a:xfrm>
            <a:off x="7315200" y="4951096"/>
            <a:ext cx="1600200" cy="687704"/>
          </a:xfrm>
          <a:prstGeom prst="wedgeRectCallout">
            <a:avLst>
              <a:gd name="adj1" fmla="val -101140"/>
              <a:gd name="adj2" fmla="val -90869"/>
            </a:avLst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the Record you wish to revise and click on 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“Amendment”</a:t>
            </a:r>
          </a:p>
        </p:txBody>
      </p:sp>
    </p:spTree>
    <p:extLst>
      <p:ext uri="{BB962C8B-B14F-4D97-AF65-F5344CB8AC3E}">
        <p14:creationId xmlns:p14="http://schemas.microsoft.com/office/powerpoint/2010/main" val="341381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2D43519-300B-4137-B42D-C4A6FF3817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2057400"/>
            <a:ext cx="5915025" cy="427672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73B4D9-24AB-483B-9284-04FDF98E2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7878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Choose “Amendment Type”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D172DDC8-4139-4FF2-B89F-FC569D94BCE2}"/>
              </a:ext>
            </a:extLst>
          </p:cNvPr>
          <p:cNvSpPr/>
          <p:nvPr/>
        </p:nvSpPr>
        <p:spPr>
          <a:xfrm>
            <a:off x="5048250" y="4419600"/>
            <a:ext cx="2390775" cy="457200"/>
          </a:xfrm>
          <a:prstGeom prst="wedgeRectCallout">
            <a:avLst>
              <a:gd name="adj1" fmla="val -100549"/>
              <a:gd name="adj2" fmla="val -102995"/>
            </a:avLst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Demolition and Renovation Revision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3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94E48-F230-4C5F-B9C3-F00BF04AD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79216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Begin Revision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E722191-6527-471B-AB3D-C150DFDA2D5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2224" y="1935163"/>
            <a:ext cx="4824376" cy="4618037"/>
          </a:xfrm>
          <a:prstGeom prst="rect">
            <a:avLst/>
          </a:prstGeom>
        </p:spPr>
      </p:pic>
      <p:sp>
        <p:nvSpPr>
          <p:cNvPr id="5" name="Rounded Rectangular Callout 5">
            <a:extLst>
              <a:ext uri="{FF2B5EF4-FFF2-40B4-BE49-F238E27FC236}">
                <a16:creationId xmlns:a16="http://schemas.microsoft.com/office/drawing/2014/main" id="{2D2C63A1-78CE-4864-9445-13C827D3CA01}"/>
              </a:ext>
            </a:extLst>
          </p:cNvPr>
          <p:cNvSpPr/>
          <p:nvPr/>
        </p:nvSpPr>
        <p:spPr>
          <a:xfrm>
            <a:off x="457199" y="3770652"/>
            <a:ext cx="1465375" cy="1410948"/>
          </a:xfrm>
          <a:prstGeom prst="wedgeRoundRectCallout">
            <a:avLst>
              <a:gd name="adj1" fmla="val 79430"/>
              <a:gd name="adj2" fmla="val -145885"/>
              <a:gd name="adj3" fmla="val 1666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Both address and parcel should be already completed from the original notice.  Click on continue Application at bottom of page.</a:t>
            </a:r>
          </a:p>
        </p:txBody>
      </p:sp>
    </p:spTree>
    <p:extLst>
      <p:ext uri="{BB962C8B-B14F-4D97-AF65-F5344CB8AC3E}">
        <p14:creationId xmlns:p14="http://schemas.microsoft.com/office/powerpoint/2010/main" val="364401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985B303-0C97-4919-BE19-9D633F060D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2537" y="2062956"/>
            <a:ext cx="6638925" cy="413385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D170D-3153-4372-9F92-E5A5D7D6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216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Review Contact Information</a:t>
            </a:r>
          </a:p>
        </p:txBody>
      </p:sp>
      <p:sp>
        <p:nvSpPr>
          <p:cNvPr id="7" name="Rounded Rectangular Callout 5">
            <a:extLst>
              <a:ext uri="{FF2B5EF4-FFF2-40B4-BE49-F238E27FC236}">
                <a16:creationId xmlns:a16="http://schemas.microsoft.com/office/drawing/2014/main" id="{570CF882-2800-4CA9-BA47-05B198887E47}"/>
              </a:ext>
            </a:extLst>
          </p:cNvPr>
          <p:cNvSpPr/>
          <p:nvPr/>
        </p:nvSpPr>
        <p:spPr>
          <a:xfrm>
            <a:off x="152400" y="4648200"/>
            <a:ext cx="1465375" cy="1143000"/>
          </a:xfrm>
          <a:prstGeom prst="wedgeRoundRectCallout">
            <a:avLst>
              <a:gd name="adj1" fmla="val 51573"/>
              <a:gd name="adj2" fmla="val -227918"/>
              <a:gd name="adj3" fmla="val 1666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 changes needed to contacts.  Click on continue Application at bottom of page.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D5BD78-1EEA-41EF-868D-8BACB586E189}"/>
              </a:ext>
            </a:extLst>
          </p:cNvPr>
          <p:cNvSpPr/>
          <p:nvPr/>
        </p:nvSpPr>
        <p:spPr>
          <a:xfrm>
            <a:off x="1676400" y="3810000"/>
            <a:ext cx="1828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8174AEF-437E-4119-ABA3-691A9BBDC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775" y="1219200"/>
            <a:ext cx="5886450" cy="5257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965C47-09B4-4836-BC84-FD841E508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751713"/>
            <a:ext cx="8229600" cy="63817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Revised Project Information</a:t>
            </a:r>
          </a:p>
        </p:txBody>
      </p:sp>
      <p:sp>
        <p:nvSpPr>
          <p:cNvPr id="5" name="Rounded Rectangular Callout 8">
            <a:extLst>
              <a:ext uri="{FF2B5EF4-FFF2-40B4-BE49-F238E27FC236}">
                <a16:creationId xmlns:a16="http://schemas.microsoft.com/office/drawing/2014/main" id="{71A937D1-4246-477B-9E0A-F94C85C640A7}"/>
              </a:ext>
            </a:extLst>
          </p:cNvPr>
          <p:cNvSpPr/>
          <p:nvPr/>
        </p:nvSpPr>
        <p:spPr>
          <a:xfrm>
            <a:off x="109539" y="3209543"/>
            <a:ext cx="1643061" cy="1514857"/>
          </a:xfrm>
          <a:prstGeom prst="wedgeRoundRectCallout">
            <a:avLst>
              <a:gd name="adj1" fmla="val 55956"/>
              <a:gd name="adj2" fmla="val -169632"/>
              <a:gd name="adj3" fmla="val 1666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</a:pPr>
            <a:r>
              <a:rPr lang="en-US" sz="11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Make an</a:t>
            </a:r>
            <a:r>
              <a:rPr lang="en-US" sz="11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 revisions at this step.</a:t>
            </a:r>
          </a:p>
          <a:p>
            <a:pPr marL="0" marR="0">
              <a:spcBef>
                <a:spcPts val="0"/>
              </a:spcBef>
            </a:pPr>
            <a:r>
              <a:rPr lang="en-US" sz="11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Complete all fields related to the revision</a:t>
            </a:r>
            <a:r>
              <a:rPr lang="en-US" sz="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</a:pPr>
            <a:r>
              <a:rPr lang="en-US" sz="8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Next page is for RACM changes.</a:t>
            </a:r>
            <a:endParaRPr lang="en-US" sz="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549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18BAC204-B5D8-4349-9C53-0EF822B3B4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024" y="1935163"/>
            <a:ext cx="5295951" cy="438943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C20595-A43E-4623-B952-9B43A8C37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Revised Asbestos Information</a:t>
            </a:r>
          </a:p>
        </p:txBody>
      </p:sp>
    </p:spTree>
    <p:extLst>
      <p:ext uri="{BB962C8B-B14F-4D97-AF65-F5344CB8AC3E}">
        <p14:creationId xmlns:p14="http://schemas.microsoft.com/office/powerpoint/2010/main" val="1917081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1061</TotalTime>
  <Words>142</Words>
  <Application>Microsoft Office PowerPoint</Application>
  <PresentationFormat>On-screen Show (4:3)</PresentationFormat>
  <Paragraphs>25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Constantia</vt:lpstr>
      <vt:lpstr>Wingdings 2</vt:lpstr>
      <vt:lpstr>Flow</vt:lpstr>
      <vt:lpstr>Online Asbestos Notification Revision Submittal</vt:lpstr>
      <vt:lpstr>  Log on to Account</vt:lpstr>
      <vt:lpstr>Retrieving Notifications</vt:lpstr>
      <vt:lpstr>Retrieving Records</vt:lpstr>
      <vt:lpstr>Choose “Amendment Type”</vt:lpstr>
      <vt:lpstr>Begin Revision</vt:lpstr>
      <vt:lpstr>Review Contact Information</vt:lpstr>
      <vt:lpstr>Revised Project Information</vt:lpstr>
      <vt:lpstr>Revised Asbestos Information</vt:lpstr>
      <vt:lpstr>Add Documents, applicable</vt:lpstr>
      <vt:lpstr>Review Revision</vt:lpstr>
      <vt:lpstr>PAY FEES </vt:lpstr>
      <vt:lpstr>Revision Record Issuance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O'Rourke</dc:creator>
  <cp:lastModifiedBy>Cindy Searson</cp:lastModifiedBy>
  <cp:revision>56</cp:revision>
  <cp:lastPrinted>2022-01-06T17:47:09Z</cp:lastPrinted>
  <dcterms:created xsi:type="dcterms:W3CDTF">2016-01-28T18:26:49Z</dcterms:created>
  <dcterms:modified xsi:type="dcterms:W3CDTF">2022-03-02T23:21:50Z</dcterms:modified>
</cp:coreProperties>
</file>